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1887200" cy="64008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ECFF"/>
    <a:srgbClr val="99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52" y="-102"/>
      </p:cViewPr>
      <p:guideLst>
        <p:guide orient="horz" pos="2016"/>
        <p:guide pos="374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1540" y="1988397"/>
            <a:ext cx="10104120" cy="13720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3080" y="3627120"/>
            <a:ext cx="8321040" cy="16357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7C1C0-85A5-4367-BFC2-CE9DE842F9D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46B8-2FD2-4420-A4EE-21BA20E9BA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7C1C0-85A5-4367-BFC2-CE9DE842F9D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46B8-2FD2-4420-A4EE-21BA20E9BA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18220" y="256329"/>
            <a:ext cx="2674620" cy="54614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56329"/>
            <a:ext cx="7825740" cy="546142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7C1C0-85A5-4367-BFC2-CE9DE842F9D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46B8-2FD2-4420-A4EE-21BA20E9BA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7C1C0-85A5-4367-BFC2-CE9DE842F9D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46B8-2FD2-4420-A4EE-21BA20E9BA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007" y="4113107"/>
            <a:ext cx="10104120" cy="127127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007" y="2712932"/>
            <a:ext cx="10104120" cy="1400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7C1C0-85A5-4367-BFC2-CE9DE842F9D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46B8-2FD2-4420-A4EE-21BA20E9BA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1493521"/>
            <a:ext cx="5250180" cy="42242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42660" y="1493521"/>
            <a:ext cx="5250180" cy="42242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7C1C0-85A5-4367-BFC2-CE9DE842F9D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46B8-2FD2-4420-A4EE-21BA20E9BA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1432773"/>
            <a:ext cx="5252244" cy="5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" y="2029884"/>
            <a:ext cx="5252244" cy="36878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533" y="1432773"/>
            <a:ext cx="5254308" cy="5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533" y="2029884"/>
            <a:ext cx="5254308" cy="36878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7C1C0-85A5-4367-BFC2-CE9DE842F9D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46B8-2FD2-4420-A4EE-21BA20E9BA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7C1C0-85A5-4367-BFC2-CE9DE842F9D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46B8-2FD2-4420-A4EE-21BA20E9BA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7C1C0-85A5-4367-BFC2-CE9DE842F9D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46B8-2FD2-4420-A4EE-21BA20E9BA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2" y="254847"/>
            <a:ext cx="3910807" cy="108458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7566" y="254847"/>
            <a:ext cx="6645275" cy="54629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2" y="1339427"/>
            <a:ext cx="3910807" cy="43783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7C1C0-85A5-4367-BFC2-CE9DE842F9D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46B8-2FD2-4420-A4EE-21BA20E9BA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9974" y="4480561"/>
            <a:ext cx="7132320" cy="5289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29974" y="571923"/>
            <a:ext cx="7132320" cy="384048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29974" y="5009516"/>
            <a:ext cx="7132320" cy="7512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7C1C0-85A5-4367-BFC2-CE9DE842F9D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46B8-2FD2-4420-A4EE-21BA20E9BA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360" y="256329"/>
            <a:ext cx="1069848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1493521"/>
            <a:ext cx="10698480" cy="4224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4360" y="5932594"/>
            <a:ext cx="277368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7C1C0-85A5-4367-BFC2-CE9DE842F9D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1460" y="5932594"/>
            <a:ext cx="376428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9160" y="5932594"/>
            <a:ext cx="277368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546B8-2FD2-4420-A4EE-21BA20E9BA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12" Type="http://schemas.openxmlformats.org/officeDocument/2006/relationships/slide" Target="slide9.xml"/><Relationship Id="rId17" Type="http://schemas.openxmlformats.org/officeDocument/2006/relationships/image" Target="../media/image9.jpeg"/><Relationship Id="rId2" Type="http://schemas.openxmlformats.org/officeDocument/2006/relationships/image" Target="../media/image1.jpeg"/><Relationship Id="rId16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5" Type="http://schemas.openxmlformats.org/officeDocument/2006/relationships/image" Target="../media/image8.jpeg"/><Relationship Id="rId10" Type="http://schemas.openxmlformats.org/officeDocument/2006/relationships/slide" Target="slide6.xml"/><Relationship Id="rId4" Type="http://schemas.openxmlformats.org/officeDocument/2006/relationships/slide" Target="slide5.xml"/><Relationship Id="rId9" Type="http://schemas.openxmlformats.org/officeDocument/2006/relationships/image" Target="../media/image5.jpeg"/><Relationship Id="rId14" Type="http://schemas.openxmlformats.org/officeDocument/2006/relationships/slide" Target="slid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18872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1524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14400" y="1371601"/>
            <a:ext cx="1828800" cy="1828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 w="1524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Box 1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2" name="Rectangle 11">
            <a:hlinkClick r:id="rId4" action="ppaction://hlinksldjump"/>
          </p:cNvPr>
          <p:cNvSpPr/>
          <p:nvPr/>
        </p:nvSpPr>
        <p:spPr>
          <a:xfrm>
            <a:off x="9144000" y="1371601"/>
            <a:ext cx="1828800" cy="1828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1524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Box 4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3" name="Rectangle 12">
            <a:hlinkClick r:id="rId6" action="ppaction://hlinksldjump"/>
          </p:cNvPr>
          <p:cNvSpPr/>
          <p:nvPr/>
        </p:nvSpPr>
        <p:spPr>
          <a:xfrm>
            <a:off x="6400800" y="1371601"/>
            <a:ext cx="1828800" cy="18288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 w="1524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Box 3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4" name="Rectangle 13">
            <a:hlinkClick r:id="rId8" action="ppaction://hlinksldjump"/>
          </p:cNvPr>
          <p:cNvSpPr/>
          <p:nvPr/>
        </p:nvSpPr>
        <p:spPr>
          <a:xfrm>
            <a:off x="3657600" y="1371601"/>
            <a:ext cx="1828800" cy="18288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 w="1524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Box 2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5" name="Rectangle 14">
            <a:hlinkClick r:id="rId10" action="ppaction://hlinksldjump"/>
          </p:cNvPr>
          <p:cNvSpPr/>
          <p:nvPr/>
        </p:nvSpPr>
        <p:spPr>
          <a:xfrm>
            <a:off x="914400" y="4114800"/>
            <a:ext cx="1828800" cy="18288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  <a:ln w="1524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Box 5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6" name="Rectangle 15">
            <a:hlinkClick r:id="rId12" action="ppaction://hlinksldjump"/>
          </p:cNvPr>
          <p:cNvSpPr/>
          <p:nvPr/>
        </p:nvSpPr>
        <p:spPr>
          <a:xfrm>
            <a:off x="9144000" y="4114800"/>
            <a:ext cx="1828800" cy="182880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  <a:ln w="1524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Box 8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7" name="Rectangle 16">
            <a:hlinkClick r:id="rId14" action="ppaction://hlinksldjump"/>
          </p:cNvPr>
          <p:cNvSpPr/>
          <p:nvPr/>
        </p:nvSpPr>
        <p:spPr>
          <a:xfrm>
            <a:off x="6400800" y="4114800"/>
            <a:ext cx="1828800" cy="182880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  <a:ln w="1524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Box 7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8" name="Rectangle 17">
            <a:hlinkClick r:id="rId16" action="ppaction://hlinksldjump"/>
          </p:cNvPr>
          <p:cNvSpPr/>
          <p:nvPr/>
        </p:nvSpPr>
        <p:spPr>
          <a:xfrm>
            <a:off x="3657600" y="4114800"/>
            <a:ext cx="1828800" cy="182880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  <a:ln w="1524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Box 6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00400" y="304800"/>
            <a:ext cx="5486400" cy="646331"/>
          </a:xfrm>
          <a:prstGeom prst="rect">
            <a:avLst/>
          </a:prstGeom>
          <a:solidFill>
            <a:schemeClr val="bg1"/>
          </a:solidFill>
          <a:ln w="152400">
            <a:solidFill>
              <a:srgbClr val="6633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My Shadow Box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62800" y="13716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Box 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705600" y="25908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Insert Information for Box 1 here.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8077200" y="5029200"/>
            <a:ext cx="1828800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Return To</a:t>
            </a:r>
          </a:p>
          <a:p>
            <a:pPr algn="ctr"/>
            <a:r>
              <a:rPr lang="en-US" dirty="0" smtClean="0"/>
              <a:t>Shadow Box</a:t>
            </a:r>
          </a:p>
        </p:txBody>
      </p:sp>
      <p:pic>
        <p:nvPicPr>
          <p:cNvPr id="5" name="Picture 4" descr="Cree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066800"/>
            <a:ext cx="5588000" cy="4191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62800" y="13716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Box 2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705600" y="25908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Insert Information for Box 2 here.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8077200" y="5029200"/>
            <a:ext cx="1828800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Return To</a:t>
            </a:r>
          </a:p>
          <a:p>
            <a:pPr algn="ctr"/>
            <a:r>
              <a:rPr lang="en-US" dirty="0" smtClean="0"/>
              <a:t>Shadow Box</a:t>
            </a:r>
          </a:p>
        </p:txBody>
      </p:sp>
      <p:pic>
        <p:nvPicPr>
          <p:cNvPr id="5" name="Picture 4" descr="Cree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066800"/>
            <a:ext cx="5588000" cy="4191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62800" y="13716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Box 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705600" y="25908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Insert Information for Box 3 here.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8077200" y="5029200"/>
            <a:ext cx="1828800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Return To</a:t>
            </a:r>
          </a:p>
          <a:p>
            <a:pPr algn="ctr"/>
            <a:r>
              <a:rPr lang="en-US" dirty="0" smtClean="0"/>
              <a:t>Shadow Box</a:t>
            </a:r>
          </a:p>
        </p:txBody>
      </p:sp>
      <p:pic>
        <p:nvPicPr>
          <p:cNvPr id="5" name="Picture 4" descr="Cree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066800"/>
            <a:ext cx="5588000" cy="4191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62800" y="13716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Box 4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705600" y="25908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Insert Information for Box 4 here.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8077200" y="5029200"/>
            <a:ext cx="1828800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Return To</a:t>
            </a:r>
          </a:p>
          <a:p>
            <a:pPr algn="ctr"/>
            <a:r>
              <a:rPr lang="en-US" dirty="0" smtClean="0"/>
              <a:t>Shadow Box</a:t>
            </a:r>
          </a:p>
        </p:txBody>
      </p:sp>
      <p:pic>
        <p:nvPicPr>
          <p:cNvPr id="5" name="Picture 4" descr="Cree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066800"/>
            <a:ext cx="5588000" cy="4191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62800" y="13716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Box 5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705600" y="25908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Insert Information for Box 5 here.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8077200" y="5029200"/>
            <a:ext cx="1828800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Return To</a:t>
            </a:r>
          </a:p>
          <a:p>
            <a:pPr algn="ctr"/>
            <a:r>
              <a:rPr lang="en-US" dirty="0" smtClean="0"/>
              <a:t>Shadow Box</a:t>
            </a:r>
          </a:p>
        </p:txBody>
      </p:sp>
      <p:pic>
        <p:nvPicPr>
          <p:cNvPr id="5" name="Picture 4" descr="Cree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066800"/>
            <a:ext cx="5588000" cy="4191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62800" y="13716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Box 6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705600" y="25908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Insert Information for Box 6 here.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8077200" y="5029200"/>
            <a:ext cx="1828800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Return To</a:t>
            </a:r>
          </a:p>
          <a:p>
            <a:pPr algn="ctr"/>
            <a:r>
              <a:rPr lang="en-US" dirty="0" smtClean="0"/>
              <a:t>Shadow Box</a:t>
            </a:r>
          </a:p>
        </p:txBody>
      </p:sp>
      <p:pic>
        <p:nvPicPr>
          <p:cNvPr id="5" name="Picture 4" descr="Cree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066800"/>
            <a:ext cx="5588000" cy="4191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62800" y="13716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Box 7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705600" y="25908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Insert Information for Box 7 here.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8077200" y="5029200"/>
            <a:ext cx="1828800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Return To</a:t>
            </a:r>
          </a:p>
          <a:p>
            <a:pPr algn="ctr"/>
            <a:r>
              <a:rPr lang="en-US" dirty="0" smtClean="0"/>
              <a:t>Shadow Box</a:t>
            </a:r>
          </a:p>
        </p:txBody>
      </p:sp>
      <p:pic>
        <p:nvPicPr>
          <p:cNvPr id="5" name="Picture 4" descr="Cree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066800"/>
            <a:ext cx="5588000" cy="4191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62800" y="13716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Box 8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705600" y="25908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Insert Information for Box 8 here.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8077200" y="5029200"/>
            <a:ext cx="1828800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Return To</a:t>
            </a:r>
          </a:p>
          <a:p>
            <a:pPr algn="ctr"/>
            <a:r>
              <a:rPr lang="en-US" dirty="0" smtClean="0"/>
              <a:t>Shadow Box</a:t>
            </a:r>
          </a:p>
        </p:txBody>
      </p:sp>
      <p:pic>
        <p:nvPicPr>
          <p:cNvPr id="5" name="Picture 4" descr="Cree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066800"/>
            <a:ext cx="5588000" cy="4191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123</Words>
  <Application>Microsoft Office PowerPoint</Application>
  <PresentationFormat>Custom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VGSD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ccunningham</dc:creator>
  <cp:lastModifiedBy> </cp:lastModifiedBy>
  <cp:revision>10</cp:revision>
  <dcterms:created xsi:type="dcterms:W3CDTF">2009-10-28T14:31:24Z</dcterms:created>
  <dcterms:modified xsi:type="dcterms:W3CDTF">2010-11-18T19:51:18Z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oReflect">
    <vt:bool>false</vt:bool>
  </property>
  <property fmtid="{D5CDD505-2E9C-101B-9397-08002B2CF9AE}" pid="3" name="KeepGraph">
    <vt:bool>false</vt:bool>
  </property>
  <property fmtid="{D5CDD505-2E9C-101B-9397-08002B2CF9AE}" pid="4" name="ShowTimer">
    <vt:bool>true</vt:bool>
  </property>
  <property fmtid="{D5CDD505-2E9C-101B-9397-08002B2CF9AE}" pid="5" name="ShowPercent">
    <vt:bool>true</vt:bool>
  </property>
</Properties>
</file>